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EEDC14-D878-4F4E-8D99-67A7069C93E6}" v="37" dt="2023-10-08T10:37:56.9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1" d="100"/>
          <a:sy n="71" d="100"/>
        </p:scale>
        <p:origin x="464" y="-2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jtehadi  Mehdi" userId="3167e9e0-a508-4c00-8d8a-8d0634cf1697" providerId="ADAL" clId="{FDEEDC14-D878-4F4E-8D99-67A7069C93E6}"/>
    <pc:docChg chg="custSel addSld delSld modSld sldOrd">
      <pc:chgData name="Ejtehadi  Mehdi" userId="3167e9e0-a508-4c00-8d8a-8d0634cf1697" providerId="ADAL" clId="{FDEEDC14-D878-4F4E-8D99-67A7069C93E6}" dt="2023-10-08T10:37:56.974" v="63" actId="14826"/>
      <pc:docMkLst>
        <pc:docMk/>
      </pc:docMkLst>
      <pc:sldChg chg="addSp delSp modSp mod">
        <pc:chgData name="Ejtehadi  Mehdi" userId="3167e9e0-a508-4c00-8d8a-8d0634cf1697" providerId="ADAL" clId="{FDEEDC14-D878-4F4E-8D99-67A7069C93E6}" dt="2023-10-08T10:35:25.091" v="51" actId="14826"/>
        <pc:sldMkLst>
          <pc:docMk/>
          <pc:sldMk cId="3710214459" sldId="260"/>
        </pc:sldMkLst>
        <pc:spChg chg="del">
          <ac:chgData name="Ejtehadi  Mehdi" userId="3167e9e0-a508-4c00-8d8a-8d0634cf1697" providerId="ADAL" clId="{FDEEDC14-D878-4F4E-8D99-67A7069C93E6}" dt="2023-10-02T13:47:52.965" v="1" actId="478"/>
          <ac:spMkLst>
            <pc:docMk/>
            <pc:sldMk cId="3710214459" sldId="260"/>
            <ac:spMk id="2" creationId="{EFB036EF-388E-4582-BD6B-3137336690C9}"/>
          </ac:spMkLst>
        </pc:spChg>
        <pc:spChg chg="del">
          <ac:chgData name="Ejtehadi  Mehdi" userId="3167e9e0-a508-4c00-8d8a-8d0634cf1697" providerId="ADAL" clId="{FDEEDC14-D878-4F4E-8D99-67A7069C93E6}" dt="2023-10-02T13:47:52.965" v="1" actId="478"/>
          <ac:spMkLst>
            <pc:docMk/>
            <pc:sldMk cId="3710214459" sldId="260"/>
            <ac:spMk id="3" creationId="{595A98F9-E844-4415-AAF5-B7A952393982}"/>
          </ac:spMkLst>
        </pc:spChg>
        <pc:spChg chg="add del mod">
          <ac:chgData name="Ejtehadi  Mehdi" userId="3167e9e0-a508-4c00-8d8a-8d0634cf1697" providerId="ADAL" clId="{FDEEDC14-D878-4F4E-8D99-67A7069C93E6}" dt="2023-10-02T13:47:54.675" v="2" actId="478"/>
          <ac:spMkLst>
            <pc:docMk/>
            <pc:sldMk cId="3710214459" sldId="260"/>
            <ac:spMk id="5" creationId="{CB6A0EF5-3EDE-7681-A4E9-0489D19E899D}"/>
          </ac:spMkLst>
        </pc:spChg>
        <pc:spChg chg="add del mod">
          <ac:chgData name="Ejtehadi  Mehdi" userId="3167e9e0-a508-4c00-8d8a-8d0634cf1697" providerId="ADAL" clId="{FDEEDC14-D878-4F4E-8D99-67A7069C93E6}" dt="2023-10-02T13:47:54.675" v="2" actId="478"/>
          <ac:spMkLst>
            <pc:docMk/>
            <pc:sldMk cId="3710214459" sldId="260"/>
            <ac:spMk id="7" creationId="{F8BB9809-B2D4-9F56-6E1E-CA1B44A01A4B}"/>
          </ac:spMkLst>
        </pc:spChg>
        <pc:picChg chg="add mod">
          <ac:chgData name="Ejtehadi  Mehdi" userId="3167e9e0-a508-4c00-8d8a-8d0634cf1697" providerId="ADAL" clId="{FDEEDC14-D878-4F4E-8D99-67A7069C93E6}" dt="2023-10-08T10:35:09.289" v="50" actId="14826"/>
          <ac:picMkLst>
            <pc:docMk/>
            <pc:sldMk cId="3710214459" sldId="260"/>
            <ac:picMk id="9" creationId="{27CB9D0A-9322-7DEA-54F3-37E74B6057A9}"/>
          </ac:picMkLst>
        </pc:picChg>
        <pc:picChg chg="add mod">
          <ac:chgData name="Ejtehadi  Mehdi" userId="3167e9e0-a508-4c00-8d8a-8d0634cf1697" providerId="ADAL" clId="{FDEEDC14-D878-4F4E-8D99-67A7069C93E6}" dt="2023-10-08T10:35:25.091" v="51" actId="14826"/>
          <ac:picMkLst>
            <pc:docMk/>
            <pc:sldMk cId="3710214459" sldId="260"/>
            <ac:picMk id="11" creationId="{760DEF00-CD50-5B03-8CE6-9A88A2708E5B}"/>
          </ac:picMkLst>
        </pc:picChg>
      </pc:sldChg>
      <pc:sldChg chg="add">
        <pc:chgData name="Ejtehadi  Mehdi" userId="3167e9e0-a508-4c00-8d8a-8d0634cf1697" providerId="ADAL" clId="{FDEEDC14-D878-4F4E-8D99-67A7069C93E6}" dt="2023-10-02T13:47:47.488" v="0" actId="2890"/>
        <pc:sldMkLst>
          <pc:docMk/>
          <pc:sldMk cId="3254580908" sldId="261"/>
        </pc:sldMkLst>
      </pc:sldChg>
      <pc:sldChg chg="modSp add">
        <pc:chgData name="Ejtehadi  Mehdi" userId="3167e9e0-a508-4c00-8d8a-8d0634cf1697" providerId="ADAL" clId="{FDEEDC14-D878-4F4E-8D99-67A7069C93E6}" dt="2023-10-08T10:36:10" v="55" actId="14826"/>
        <pc:sldMkLst>
          <pc:docMk/>
          <pc:sldMk cId="2994313523" sldId="262"/>
        </pc:sldMkLst>
        <pc:picChg chg="mod">
          <ac:chgData name="Ejtehadi  Mehdi" userId="3167e9e0-a508-4c00-8d8a-8d0634cf1697" providerId="ADAL" clId="{FDEEDC14-D878-4F4E-8D99-67A7069C93E6}" dt="2023-10-08T10:35:45.599" v="52" actId="14826"/>
          <ac:picMkLst>
            <pc:docMk/>
            <pc:sldMk cId="2994313523" sldId="262"/>
            <ac:picMk id="9" creationId="{27CB9D0A-9322-7DEA-54F3-37E74B6057A9}"/>
          </ac:picMkLst>
        </pc:picChg>
        <pc:picChg chg="mod">
          <ac:chgData name="Ejtehadi  Mehdi" userId="3167e9e0-a508-4c00-8d8a-8d0634cf1697" providerId="ADAL" clId="{FDEEDC14-D878-4F4E-8D99-67A7069C93E6}" dt="2023-10-08T10:36:10" v="55" actId="14826"/>
          <ac:picMkLst>
            <pc:docMk/>
            <pc:sldMk cId="2994313523" sldId="262"/>
            <ac:picMk id="11" creationId="{760DEF00-CD50-5B03-8CE6-9A88A2708E5B}"/>
          </ac:picMkLst>
        </pc:picChg>
      </pc:sldChg>
      <pc:sldChg chg="modSp add">
        <pc:chgData name="Ejtehadi  Mehdi" userId="3167e9e0-a508-4c00-8d8a-8d0634cf1697" providerId="ADAL" clId="{FDEEDC14-D878-4F4E-8D99-67A7069C93E6}" dt="2023-10-08T10:37:09.319" v="59" actId="14826"/>
        <pc:sldMkLst>
          <pc:docMk/>
          <pc:sldMk cId="1295138475" sldId="263"/>
        </pc:sldMkLst>
        <pc:picChg chg="mod">
          <ac:chgData name="Ejtehadi  Mehdi" userId="3167e9e0-a508-4c00-8d8a-8d0634cf1697" providerId="ADAL" clId="{FDEEDC14-D878-4F4E-8D99-67A7069C93E6}" dt="2023-10-08T10:36:46.281" v="56" actId="14826"/>
          <ac:picMkLst>
            <pc:docMk/>
            <pc:sldMk cId="1295138475" sldId="263"/>
            <ac:picMk id="9" creationId="{27CB9D0A-9322-7DEA-54F3-37E74B6057A9}"/>
          </ac:picMkLst>
        </pc:picChg>
        <pc:picChg chg="mod">
          <ac:chgData name="Ejtehadi  Mehdi" userId="3167e9e0-a508-4c00-8d8a-8d0634cf1697" providerId="ADAL" clId="{FDEEDC14-D878-4F4E-8D99-67A7069C93E6}" dt="2023-10-08T10:37:09.319" v="59" actId="14826"/>
          <ac:picMkLst>
            <pc:docMk/>
            <pc:sldMk cId="1295138475" sldId="263"/>
            <ac:picMk id="11" creationId="{760DEF00-CD50-5B03-8CE6-9A88A2708E5B}"/>
          </ac:picMkLst>
        </pc:picChg>
      </pc:sldChg>
      <pc:sldChg chg="modSp add">
        <pc:chgData name="Ejtehadi  Mehdi" userId="3167e9e0-a508-4c00-8d8a-8d0634cf1697" providerId="ADAL" clId="{FDEEDC14-D878-4F4E-8D99-67A7069C93E6}" dt="2023-10-08T10:37:56.974" v="63" actId="14826"/>
        <pc:sldMkLst>
          <pc:docMk/>
          <pc:sldMk cId="1101091512" sldId="264"/>
        </pc:sldMkLst>
        <pc:picChg chg="mod">
          <ac:chgData name="Ejtehadi  Mehdi" userId="3167e9e0-a508-4c00-8d8a-8d0634cf1697" providerId="ADAL" clId="{FDEEDC14-D878-4F4E-8D99-67A7069C93E6}" dt="2023-10-08T10:37:44.093" v="62" actId="14826"/>
          <ac:picMkLst>
            <pc:docMk/>
            <pc:sldMk cId="1101091512" sldId="264"/>
            <ac:picMk id="9" creationId="{27CB9D0A-9322-7DEA-54F3-37E74B6057A9}"/>
          </ac:picMkLst>
        </pc:picChg>
        <pc:picChg chg="mod">
          <ac:chgData name="Ejtehadi  Mehdi" userId="3167e9e0-a508-4c00-8d8a-8d0634cf1697" providerId="ADAL" clId="{FDEEDC14-D878-4F4E-8D99-67A7069C93E6}" dt="2023-10-08T10:37:56.974" v="63" actId="14826"/>
          <ac:picMkLst>
            <pc:docMk/>
            <pc:sldMk cId="1101091512" sldId="264"/>
            <ac:picMk id="11" creationId="{760DEF00-CD50-5B03-8CE6-9A88A2708E5B}"/>
          </ac:picMkLst>
        </pc:picChg>
      </pc:sldChg>
      <pc:sldChg chg="add del">
        <pc:chgData name="Ejtehadi  Mehdi" userId="3167e9e0-a508-4c00-8d8a-8d0634cf1697" providerId="ADAL" clId="{FDEEDC14-D878-4F4E-8D99-67A7069C93E6}" dt="2023-10-08T07:08:26.652" v="21" actId="47"/>
        <pc:sldMkLst>
          <pc:docMk/>
          <pc:sldMk cId="1624855733" sldId="265"/>
        </pc:sldMkLst>
      </pc:sldChg>
      <pc:sldChg chg="modSp add ord">
        <pc:chgData name="Ejtehadi  Mehdi" userId="3167e9e0-a508-4c00-8d8a-8d0634cf1697" providerId="ADAL" clId="{FDEEDC14-D878-4F4E-8D99-67A7069C93E6}" dt="2023-10-08T09:52:39.273" v="43" actId="14826"/>
        <pc:sldMkLst>
          <pc:docMk/>
          <pc:sldMk cId="2966333820" sldId="265"/>
        </pc:sldMkLst>
        <pc:picChg chg="mod">
          <ac:chgData name="Ejtehadi  Mehdi" userId="3167e9e0-a508-4c00-8d8a-8d0634cf1697" providerId="ADAL" clId="{FDEEDC14-D878-4F4E-8D99-67A7069C93E6}" dt="2023-10-08T09:52:26.628" v="42" actId="14826"/>
          <ac:picMkLst>
            <pc:docMk/>
            <pc:sldMk cId="2966333820" sldId="265"/>
            <ac:picMk id="9" creationId="{27CB9D0A-9322-7DEA-54F3-37E74B6057A9}"/>
          </ac:picMkLst>
        </pc:picChg>
        <pc:picChg chg="mod">
          <ac:chgData name="Ejtehadi  Mehdi" userId="3167e9e0-a508-4c00-8d8a-8d0634cf1697" providerId="ADAL" clId="{FDEEDC14-D878-4F4E-8D99-67A7069C93E6}" dt="2023-10-08T09:52:39.273" v="43" actId="14826"/>
          <ac:picMkLst>
            <pc:docMk/>
            <pc:sldMk cId="2966333820" sldId="265"/>
            <ac:picMk id="11" creationId="{760DEF00-CD50-5B03-8CE6-9A88A2708E5B}"/>
          </ac:picMkLst>
        </pc:picChg>
      </pc:sldChg>
      <pc:sldChg chg="add del">
        <pc:chgData name="Ejtehadi  Mehdi" userId="3167e9e0-a508-4c00-8d8a-8d0634cf1697" providerId="ADAL" clId="{FDEEDC14-D878-4F4E-8D99-67A7069C93E6}" dt="2023-10-08T07:08:21.035" v="20" actId="47"/>
        <pc:sldMkLst>
          <pc:docMk/>
          <pc:sldMk cId="492436730" sldId="266"/>
        </pc:sldMkLst>
      </pc:sldChg>
      <pc:sldChg chg="modSp add ord">
        <pc:chgData name="Ejtehadi  Mehdi" userId="3167e9e0-a508-4c00-8d8a-8d0634cf1697" providerId="ADAL" clId="{FDEEDC14-D878-4F4E-8D99-67A7069C93E6}" dt="2023-10-08T09:53:18.752" v="45" actId="14826"/>
        <pc:sldMkLst>
          <pc:docMk/>
          <pc:sldMk cId="1719014024" sldId="266"/>
        </pc:sldMkLst>
        <pc:picChg chg="mod">
          <ac:chgData name="Ejtehadi  Mehdi" userId="3167e9e0-a508-4c00-8d8a-8d0634cf1697" providerId="ADAL" clId="{FDEEDC14-D878-4F4E-8D99-67A7069C93E6}" dt="2023-10-08T09:53:07.134" v="44" actId="14826"/>
          <ac:picMkLst>
            <pc:docMk/>
            <pc:sldMk cId="1719014024" sldId="266"/>
            <ac:picMk id="9" creationId="{27CB9D0A-9322-7DEA-54F3-37E74B6057A9}"/>
          </ac:picMkLst>
        </pc:picChg>
        <pc:picChg chg="mod">
          <ac:chgData name="Ejtehadi  Mehdi" userId="3167e9e0-a508-4c00-8d8a-8d0634cf1697" providerId="ADAL" clId="{FDEEDC14-D878-4F4E-8D99-67A7069C93E6}" dt="2023-10-08T09:53:18.752" v="45" actId="14826"/>
          <ac:picMkLst>
            <pc:docMk/>
            <pc:sldMk cId="1719014024" sldId="266"/>
            <ac:picMk id="11" creationId="{760DEF00-CD50-5B03-8CE6-9A88A2708E5B}"/>
          </ac:picMkLst>
        </pc:picChg>
      </pc:sldChg>
      <pc:sldChg chg="modSp add ord">
        <pc:chgData name="Ejtehadi  Mehdi" userId="3167e9e0-a508-4c00-8d8a-8d0634cf1697" providerId="ADAL" clId="{FDEEDC14-D878-4F4E-8D99-67A7069C93E6}" dt="2023-10-08T09:54:10.891" v="47" actId="14826"/>
        <pc:sldMkLst>
          <pc:docMk/>
          <pc:sldMk cId="1740379949" sldId="267"/>
        </pc:sldMkLst>
        <pc:picChg chg="mod">
          <ac:chgData name="Ejtehadi  Mehdi" userId="3167e9e0-a508-4c00-8d8a-8d0634cf1697" providerId="ADAL" clId="{FDEEDC14-D878-4F4E-8D99-67A7069C93E6}" dt="2023-10-08T09:53:56.265" v="46" actId="14826"/>
          <ac:picMkLst>
            <pc:docMk/>
            <pc:sldMk cId="1740379949" sldId="267"/>
            <ac:picMk id="9" creationId="{27CB9D0A-9322-7DEA-54F3-37E74B6057A9}"/>
          </ac:picMkLst>
        </pc:picChg>
        <pc:picChg chg="mod">
          <ac:chgData name="Ejtehadi  Mehdi" userId="3167e9e0-a508-4c00-8d8a-8d0634cf1697" providerId="ADAL" clId="{FDEEDC14-D878-4F4E-8D99-67A7069C93E6}" dt="2023-10-08T09:54:10.891" v="47" actId="14826"/>
          <ac:picMkLst>
            <pc:docMk/>
            <pc:sldMk cId="1740379949" sldId="267"/>
            <ac:picMk id="11" creationId="{760DEF00-CD50-5B03-8CE6-9A88A2708E5B}"/>
          </ac:picMkLst>
        </pc:picChg>
      </pc:sldChg>
      <pc:sldChg chg="modSp add ord">
        <pc:chgData name="Ejtehadi  Mehdi" userId="3167e9e0-a508-4c00-8d8a-8d0634cf1697" providerId="ADAL" clId="{FDEEDC14-D878-4F4E-8D99-67A7069C93E6}" dt="2023-10-08T09:54:36.976" v="49" actId="14826"/>
        <pc:sldMkLst>
          <pc:docMk/>
          <pc:sldMk cId="590607436" sldId="268"/>
        </pc:sldMkLst>
        <pc:picChg chg="mod">
          <ac:chgData name="Ejtehadi  Mehdi" userId="3167e9e0-a508-4c00-8d8a-8d0634cf1697" providerId="ADAL" clId="{FDEEDC14-D878-4F4E-8D99-67A7069C93E6}" dt="2023-10-08T09:54:25.365" v="48" actId="14826"/>
          <ac:picMkLst>
            <pc:docMk/>
            <pc:sldMk cId="590607436" sldId="268"/>
            <ac:picMk id="9" creationId="{27CB9D0A-9322-7DEA-54F3-37E74B6057A9}"/>
          </ac:picMkLst>
        </pc:picChg>
        <pc:picChg chg="mod">
          <ac:chgData name="Ejtehadi  Mehdi" userId="3167e9e0-a508-4c00-8d8a-8d0634cf1697" providerId="ADAL" clId="{FDEEDC14-D878-4F4E-8D99-67A7069C93E6}" dt="2023-10-08T09:54:36.976" v="49" actId="14826"/>
          <ac:picMkLst>
            <pc:docMk/>
            <pc:sldMk cId="590607436" sldId="268"/>
            <ac:picMk id="11" creationId="{760DEF00-CD50-5B03-8CE6-9A88A2708E5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07C69-F196-4844-9C09-8B46F18B34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A1F213-964B-4D0F-B0F7-D1E973C6F8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6F926F-8B8C-48DB-9335-9B45EAF7B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01AA-134C-4558-9502-643A0B0887DB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29F3F-82A4-4B5F-B43F-72E7705BB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E014D-DB92-4688-89D9-40B482C25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890AC-475B-41AA-97BB-027512672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677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840E8-444B-4C93-AE5E-2D08D5FDB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D7AED6-CA7D-4117-B107-92B82E48B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6EE31-EAD7-49C5-BF48-0DCA6FC82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01AA-134C-4558-9502-643A0B0887DB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C2A38-B5B2-4A53-BBC0-91FB05DF7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D6F704-601A-49F6-B888-0F90A30FA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890AC-475B-41AA-97BB-027512672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235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0D54CA-AAE5-4845-A892-15442EBD8C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C8E499-FB84-461B-A8DF-EB9AF0D20A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33ED3-52F7-4B86-9DA0-8EA2C3AEF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01AA-134C-4558-9502-643A0B0887DB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EF87A-B2C1-49E6-A9EA-79EAED018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5B575-8063-4F67-BD65-EB28B09A4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890AC-475B-41AA-97BB-027512672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391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FDEBF-EFC0-45DE-B084-4C080DC2A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28548-1323-4075-8ACC-A30534BDF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73E7F-74F1-4BE9-A43C-25C211601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01AA-134C-4558-9502-643A0B0887DB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0191D-2956-49FF-9D62-875379DA2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221340-0972-4A3E-A767-65BE9B9EC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890AC-475B-41AA-97BB-027512672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788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7734A-EA67-4B6B-B83D-6C4DF56C7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BCFF33-2A43-4647-AA2C-BF1E69FA7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5F2CB-E711-45E1-8C7E-C25ABA437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01AA-134C-4558-9502-643A0B0887DB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D963B-8C89-4088-B5A4-BE9D1DB62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2BAB2-1A09-487C-A152-0FBB92F20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890AC-475B-41AA-97BB-027512672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241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9A0E-22DC-42A7-B683-1915DECD3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BEB11-0E60-43AF-B995-E7CE7FFE3F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C6C877-B836-4C8A-B353-8D8EA7AF7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01A4C7-EC15-4A64-BB53-50587681D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01AA-134C-4558-9502-643A0B0887DB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008EA-2261-494B-89F8-90EBD8079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DA067C-4850-41B8-A73D-3B82553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890AC-475B-41AA-97BB-027512672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788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1F748-C507-4DC0-BF22-89F112FC0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D3EF5-9733-4BFE-AA4E-0B08A7981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A74FE0-2961-49B7-90F1-4ABADA3F9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20F024-7EBA-4A08-A579-EBBFBDD32F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A47391-2B6D-4A84-9321-73B4ECDA98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B1CE94-3E7E-45D2-B2FE-F36E19B82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01AA-134C-4558-9502-643A0B0887DB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47250D-E00B-4080-9CF7-BFB65D38B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47D105-C87F-423B-BC18-42645192E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890AC-475B-41AA-97BB-027512672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38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4F2AC-E229-46B2-AF8F-D89C4FA09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B4D9BE-C8E3-412E-A881-ED8E41E44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01AA-134C-4558-9502-643A0B0887DB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172891-5C8B-4403-A671-8291ED13B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06F780-9E22-49A7-A33E-20915B2B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890AC-475B-41AA-97BB-027512672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34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4F5B7A-068B-4A56-9DCC-420442D92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01AA-134C-4558-9502-643A0B0887DB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A5C9CC-E94B-470B-8E33-DFACC06B8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B50B9-D760-4420-8890-9E2EDF2AC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890AC-475B-41AA-97BB-027512672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46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A356E-35D9-4CD5-8980-C7449CEF7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64C46-C8CF-4297-B90C-1B77B6A40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525DEA-032D-441A-996C-CD998DE5BE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24CB20-53E7-458A-AD8C-2FE3B4EEC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01AA-134C-4558-9502-643A0B0887DB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745898-A4F1-40D1-BB83-EF4C9C5F6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CE3C9C-2CA4-426B-BE73-1B6C3D1E2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890AC-475B-41AA-97BB-027512672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440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B3B65-9255-4C72-8DEE-4D0F7B568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719898-6B0C-4BD5-84F3-0186140926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075DF6-16CE-4CE4-99F3-8A68D579E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4CB2F-F966-41FC-999B-F8F3FD636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01AA-134C-4558-9502-643A0B0887DB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ADA17F-FBA1-43B2-AB55-E3E1114F0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8B7478-F267-43E2-BF8A-4BCEFD295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890AC-475B-41AA-97BB-027512672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6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75CEB9-EAA4-4581-990A-B5199B941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B5AB8B-AC4F-446C-9F09-BD45E154A8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224E9-4BB2-4033-AC9C-F740D5A210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101AA-134C-4558-9502-643A0B0887DB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CB4CE-CF3E-487F-9AEA-F8C7BFE5A8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13C9-FDA3-4A23-AFB5-AAFAB94A3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890AC-475B-41AA-97BB-027512672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138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5F72578-74A0-43F7-B964-EFD3FAC59E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2106" r="8500" b="2106"/>
          <a:stretch/>
        </p:blipFill>
        <p:spPr>
          <a:xfrm>
            <a:off x="6222594" y="1645920"/>
            <a:ext cx="6144768" cy="35661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CE9FC6D-3AE4-46FE-A35F-EE0077B96B0D}"/>
              </a:ext>
            </a:extLst>
          </p:cNvPr>
          <p:cNvSpPr txBox="1"/>
          <p:nvPr/>
        </p:nvSpPr>
        <p:spPr>
          <a:xfrm>
            <a:off x="6144772" y="1461254"/>
            <a:ext cx="716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DBB64E-3156-41F1-9233-53E245D87B78}"/>
              </a:ext>
            </a:extLst>
          </p:cNvPr>
          <p:cNvSpPr txBox="1"/>
          <p:nvPr/>
        </p:nvSpPr>
        <p:spPr>
          <a:xfrm>
            <a:off x="5838533" y="179109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1 - MSZ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1016C7-FA69-40FB-89E3-C08667387D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2106" r="8500" b="2106"/>
          <a:stretch/>
        </p:blipFill>
        <p:spPr>
          <a:xfrm>
            <a:off x="4" y="1645920"/>
            <a:ext cx="6144768" cy="35661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AC0A454-90E5-4F45-863D-7E0692DA6FA2}"/>
              </a:ext>
            </a:extLst>
          </p:cNvPr>
          <p:cNvSpPr txBox="1"/>
          <p:nvPr/>
        </p:nvSpPr>
        <p:spPr>
          <a:xfrm>
            <a:off x="0" y="1461254"/>
            <a:ext cx="716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</p:spTree>
    <p:extLst>
      <p:ext uri="{BB962C8B-B14F-4D97-AF65-F5344CB8AC3E}">
        <p14:creationId xmlns:p14="http://schemas.microsoft.com/office/powerpoint/2010/main" val="3133249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27CB9D0A-9322-7DEA-54F3-37E74B605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171450"/>
            <a:ext cx="12192000" cy="65151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60DEF00-CD50-5B03-8CE6-9A88A2708E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6970059"/>
            <a:ext cx="121920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014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27CB9D0A-9322-7DEA-54F3-37E74B605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171450"/>
            <a:ext cx="12192000" cy="65151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60DEF00-CD50-5B03-8CE6-9A88A2708E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6970059"/>
            <a:ext cx="121920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79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27CB9D0A-9322-7DEA-54F3-37E74B605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171450"/>
            <a:ext cx="12192000" cy="65151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60DEF00-CD50-5B03-8CE6-9A88A2708E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6970059"/>
            <a:ext cx="121920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07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36EF-388E-4582-BD6B-313733669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A98F9-E844-4415-AAF5-B7A952393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Size of pictures: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Crop: 11.2 – 6.5 – 1 – 0.5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Resize: Lock Aspect Ratio – Height: 3.9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Positioning Pictures: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Left Pic: Horizontal: 0 – Vertical: 1.8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Right Pic: Horizontal: 6.81 – Vertical: 1.8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580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E2B28C-12B8-445D-A824-FE517361FB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2106" r="8500" b="2106"/>
          <a:stretch/>
        </p:blipFill>
        <p:spPr>
          <a:xfrm>
            <a:off x="6222594" y="1645920"/>
            <a:ext cx="6144768" cy="35661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CE9FC6D-3AE4-46FE-A35F-EE0077B96B0D}"/>
              </a:ext>
            </a:extLst>
          </p:cNvPr>
          <p:cNvSpPr txBox="1"/>
          <p:nvPr/>
        </p:nvSpPr>
        <p:spPr>
          <a:xfrm>
            <a:off x="6144772" y="1461254"/>
            <a:ext cx="716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412663-0E34-42FF-B867-1BA74FEAC5DB}"/>
              </a:ext>
            </a:extLst>
          </p:cNvPr>
          <p:cNvSpPr txBox="1"/>
          <p:nvPr/>
        </p:nvSpPr>
        <p:spPr>
          <a:xfrm>
            <a:off x="5838533" y="179109"/>
            <a:ext cx="140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1 - MIZ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4C1317-D509-4513-91EF-EB5083DB0B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2106" r="8500" b="2106"/>
          <a:stretch/>
        </p:blipFill>
        <p:spPr>
          <a:xfrm>
            <a:off x="4" y="1645920"/>
            <a:ext cx="6144768" cy="35661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AC0A454-90E5-4F45-863D-7E0692DA6FA2}"/>
              </a:ext>
            </a:extLst>
          </p:cNvPr>
          <p:cNvSpPr txBox="1"/>
          <p:nvPr/>
        </p:nvSpPr>
        <p:spPr>
          <a:xfrm>
            <a:off x="0" y="1461254"/>
            <a:ext cx="716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</p:spTree>
    <p:extLst>
      <p:ext uri="{BB962C8B-B14F-4D97-AF65-F5344CB8AC3E}">
        <p14:creationId xmlns:p14="http://schemas.microsoft.com/office/powerpoint/2010/main" val="1686826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7643E08-D07E-4F27-B038-1494D952EF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2106" r="8500" b="2106"/>
          <a:stretch/>
        </p:blipFill>
        <p:spPr>
          <a:xfrm>
            <a:off x="6222596" y="1645920"/>
            <a:ext cx="6144769" cy="35661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CE9FC6D-3AE4-46FE-A35F-EE0077B96B0D}"/>
              </a:ext>
            </a:extLst>
          </p:cNvPr>
          <p:cNvSpPr txBox="1"/>
          <p:nvPr/>
        </p:nvSpPr>
        <p:spPr>
          <a:xfrm>
            <a:off x="6144772" y="1461254"/>
            <a:ext cx="716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47A921-7C18-43E1-B167-678248A0B47E}"/>
              </a:ext>
            </a:extLst>
          </p:cNvPr>
          <p:cNvSpPr txBox="1"/>
          <p:nvPr/>
        </p:nvSpPr>
        <p:spPr>
          <a:xfrm>
            <a:off x="5838533" y="179109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2 - MSZ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7EC06-7131-4F99-A162-70E50C1946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2106" r="8500" b="2106"/>
          <a:stretch/>
        </p:blipFill>
        <p:spPr>
          <a:xfrm>
            <a:off x="0" y="1645920"/>
            <a:ext cx="6144768" cy="35661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AC0A454-90E5-4F45-863D-7E0692DA6FA2}"/>
              </a:ext>
            </a:extLst>
          </p:cNvPr>
          <p:cNvSpPr txBox="1"/>
          <p:nvPr/>
        </p:nvSpPr>
        <p:spPr>
          <a:xfrm>
            <a:off x="0" y="1461254"/>
            <a:ext cx="716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</p:spTree>
    <p:extLst>
      <p:ext uri="{BB962C8B-B14F-4D97-AF65-F5344CB8AC3E}">
        <p14:creationId xmlns:p14="http://schemas.microsoft.com/office/powerpoint/2010/main" val="1203540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28018E9-8842-4D3B-9F8C-33CC98D15D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2106" r="8500" b="2106"/>
          <a:stretch/>
        </p:blipFill>
        <p:spPr>
          <a:xfrm>
            <a:off x="6227064" y="1645920"/>
            <a:ext cx="6144768" cy="35661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CE9FC6D-3AE4-46FE-A35F-EE0077B96B0D}"/>
              </a:ext>
            </a:extLst>
          </p:cNvPr>
          <p:cNvSpPr txBox="1"/>
          <p:nvPr/>
        </p:nvSpPr>
        <p:spPr>
          <a:xfrm>
            <a:off x="6144772" y="1461254"/>
            <a:ext cx="716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7FE48D-5223-4901-B637-DC58741E45C7}"/>
              </a:ext>
            </a:extLst>
          </p:cNvPr>
          <p:cNvSpPr txBox="1"/>
          <p:nvPr/>
        </p:nvSpPr>
        <p:spPr>
          <a:xfrm>
            <a:off x="5838533" y="179109"/>
            <a:ext cx="140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2 - MIZ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95098B-C71C-401C-B087-49273376C1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2106" r="8500" b="2106"/>
          <a:stretch/>
        </p:blipFill>
        <p:spPr>
          <a:xfrm>
            <a:off x="4" y="1645920"/>
            <a:ext cx="6144768" cy="35661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AC0A454-90E5-4F45-863D-7E0692DA6FA2}"/>
              </a:ext>
            </a:extLst>
          </p:cNvPr>
          <p:cNvSpPr txBox="1"/>
          <p:nvPr/>
        </p:nvSpPr>
        <p:spPr>
          <a:xfrm>
            <a:off x="0" y="1461254"/>
            <a:ext cx="716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</p:spTree>
    <p:extLst>
      <p:ext uri="{BB962C8B-B14F-4D97-AF65-F5344CB8AC3E}">
        <p14:creationId xmlns:p14="http://schemas.microsoft.com/office/powerpoint/2010/main" val="2659191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27CB9D0A-9322-7DEA-54F3-37E74B605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171450"/>
            <a:ext cx="12192000" cy="65151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60DEF00-CD50-5B03-8CE6-9A88A2708E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6970059"/>
            <a:ext cx="121920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14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27CB9D0A-9322-7DEA-54F3-37E74B605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171450"/>
            <a:ext cx="12192000" cy="65151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60DEF00-CD50-5B03-8CE6-9A88A2708E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6970059"/>
            <a:ext cx="121920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313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27CB9D0A-9322-7DEA-54F3-37E74B605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171450"/>
            <a:ext cx="12192000" cy="65151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60DEF00-CD50-5B03-8CE6-9A88A2708E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6970059"/>
            <a:ext cx="121920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38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27CB9D0A-9322-7DEA-54F3-37E74B605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171450"/>
            <a:ext cx="12192000" cy="65151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60DEF00-CD50-5B03-8CE6-9A88A2708E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6970059"/>
            <a:ext cx="121920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91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27CB9D0A-9322-7DEA-54F3-37E74B605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171450"/>
            <a:ext cx="12192000" cy="65151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60DEF00-CD50-5B03-8CE6-9A88A2708E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6970059"/>
            <a:ext cx="121920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333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86</Words>
  <Application>Microsoft Office PowerPoint</Application>
  <PresentationFormat>Widescreen</PresentationFormat>
  <Paragraphs>20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Alignments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Mehdi Ejtehadi</dc:creator>
  <cp:lastModifiedBy>Ejtehadi  Mehdi</cp:lastModifiedBy>
  <cp:revision>13</cp:revision>
  <dcterms:created xsi:type="dcterms:W3CDTF">2022-05-28T08:42:25Z</dcterms:created>
  <dcterms:modified xsi:type="dcterms:W3CDTF">2023-10-08T10:37:59Z</dcterms:modified>
</cp:coreProperties>
</file>